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72" r:id="rId4"/>
    <p:sldId id="258" r:id="rId6"/>
    <p:sldId id="283" r:id="rId7"/>
    <p:sldId id="260" r:id="rId8"/>
    <p:sldId id="270" r:id="rId9"/>
    <p:sldId id="261" r:id="rId10"/>
    <p:sldId id="271" r:id="rId11"/>
    <p:sldId id="284" r:id="rId12"/>
    <p:sldId id="263" r:id="rId13"/>
    <p:sldId id="269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BE7"/>
    <a:srgbClr val="C3E8F7"/>
    <a:srgbClr val="359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250825" y="255270"/>
            <a:ext cx="11711940" cy="635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77820" y="6093460"/>
            <a:ext cx="58674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</a:rPr>
              <a:t>诗          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远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方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追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逐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青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春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的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梦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想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8075" y="1470025"/>
            <a:ext cx="72021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华康搞怪水瓶体 W7" panose="040B0709000000000000" charset="-122"/>
                <a:ea typeface="华康搞怪水瓶体 W7" panose="040B0709000000000000" charset="-122"/>
              </a:rPr>
              <a:t>你知道或不知道的福建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华康搞怪水瓶体 W7" panose="040B0709000000000000" charset="-122"/>
              <a:ea typeface="华康搞怪水瓶体 W7" panose="040B0709000000000000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exels-photo-36395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4495" y="6985"/>
            <a:ext cx="4566285" cy="6850380"/>
          </a:xfrm>
          <a:prstGeom prst="rect">
            <a:avLst/>
          </a:prstGeom>
        </p:spPr>
      </p:pic>
      <p:pic>
        <p:nvPicPr>
          <p:cNvPr id="6" name="图片 5" descr="pexels-photo-1070945"/>
          <p:cNvPicPr>
            <a:picLocks noChangeAspect="1"/>
          </p:cNvPicPr>
          <p:nvPr/>
        </p:nvPicPr>
        <p:blipFill>
          <a:blip r:embed="rId2"/>
          <a:srcRect l="59572" t="597" r="8303" b="8968"/>
          <a:stretch>
            <a:fillRect/>
          </a:stretch>
        </p:blipFill>
        <p:spPr>
          <a:xfrm>
            <a:off x="10186035" y="3101975"/>
            <a:ext cx="2000885" cy="3755390"/>
          </a:xfrm>
          <a:prstGeom prst="rect">
            <a:avLst/>
          </a:prstGeom>
        </p:spPr>
      </p:pic>
      <p:pic>
        <p:nvPicPr>
          <p:cNvPr id="14" name="图片 13" descr="pexels-photo-1591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640" y="6985"/>
            <a:ext cx="1979930" cy="29718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flipV="1">
            <a:off x="-635" y="6985"/>
            <a:ext cx="5423535" cy="2299970"/>
          </a:xfrm>
          <a:prstGeom prst="triangle">
            <a:avLst>
              <a:gd name="adj" fmla="val 50556"/>
            </a:avLst>
          </a:prstGeom>
          <a:solidFill>
            <a:srgbClr val="9ABBE7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8840000">
            <a:off x="2245995" y="1118235"/>
            <a:ext cx="1019175" cy="9880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8840000">
            <a:off x="2231390" y="1983740"/>
            <a:ext cx="1019175" cy="988060"/>
          </a:xfrm>
          <a:prstGeom prst="rect">
            <a:avLst/>
          </a:prstGeom>
          <a:noFill/>
          <a:ln>
            <a:solidFill>
              <a:srgbClr val="9ABB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384425" y="1233805"/>
            <a:ext cx="741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结</a:t>
            </a:r>
            <a:endParaRPr lang="zh-CN" altLang="en-US" sz="4400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69820" y="2210435"/>
            <a:ext cx="741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语</a:t>
            </a:r>
            <a:endParaRPr lang="zh-CN" altLang="en-US" sz="4400">
              <a:solidFill>
                <a:schemeClr val="accent1">
                  <a:lumMod val="60000"/>
                  <a:lumOff val="4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5620" y="3533140"/>
            <a:ext cx="4390390" cy="95313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Nanum Brush Script" panose="03060600000000000000" charset="-127"/>
                <a:ea typeface="Nanum Brush Script" panose="03060600000000000000" charset="-127"/>
                <a:cs typeface="Chalkboard SE" panose="03050602040202020205" charset="0"/>
              </a:rPr>
              <a:t>很高兴能够加入这个优秀的团队和大家一起共事，希望自己能够更快融入到这个</a:t>
            </a:r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  <a:p>
            <a:endParaRPr lang="zh-CN" altLang="en-US" sz="1400" dirty="0">
              <a:solidFill>
                <a:srgbClr val="B2B8B5"/>
              </a:solidFill>
              <a:latin typeface="Nanum Brush Script" panose="03060600000000000000" charset="-127"/>
              <a:ea typeface="Nanum Brush Script" panose="03060600000000000000" charset="-127"/>
              <a:cs typeface="Chalkboard SE" panose="03050602040202020205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" name="图片 39" descr="背景3"/>
          <p:cNvPicPr>
            <a:picLocks noChangeAspect="1"/>
          </p:cNvPicPr>
          <p:nvPr/>
        </p:nvPicPr>
        <p:blipFill>
          <a:blip r:embed="rId2"/>
          <a:srcRect l="92794" t="54337" r="218" b="-7159"/>
          <a:stretch>
            <a:fillRect/>
          </a:stretch>
        </p:blipFill>
        <p:spPr>
          <a:xfrm>
            <a:off x="416560" y="255270"/>
            <a:ext cx="468630" cy="531304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50825" y="255270"/>
            <a:ext cx="11711940" cy="635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877820" y="6093460"/>
            <a:ext cx="58674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</a:rPr>
              <a:t>诗          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远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方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，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追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逐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青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春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的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梦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1000">
                <a:solidFill>
                  <a:schemeClr val="bg1"/>
                </a:solidFill>
              </a:rPr>
              <a:t>想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54605" y="2496820"/>
            <a:ext cx="70827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chemeClr val="bg1"/>
                </a:solidFill>
                <a:latin typeface="Bradley Hand" panose="00000700000000000000" charset="0"/>
                <a:cs typeface="Bradley Hand" panose="00000700000000000000" charset="0"/>
              </a:rPr>
              <a:t>THANK    YOU</a:t>
            </a:r>
            <a:endParaRPr lang="en-US" altLang="zh-CN" sz="8000">
              <a:solidFill>
                <a:schemeClr val="bg1"/>
              </a:solidFill>
              <a:latin typeface="Bradley Hand" panose="00000700000000000000" charset="0"/>
              <a:cs typeface="Bradley Hand" panose="000007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237272.jpegpexels-photo-23727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760" y="263525"/>
            <a:ext cx="11711940" cy="633285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46985" y="2404745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01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6570" y="2872740"/>
            <a:ext cx="29298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认识我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 flipH="1">
            <a:off x="955040" y="842645"/>
            <a:ext cx="614045" cy="6597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2610" y="373380"/>
            <a:ext cx="8020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24</a:t>
            </a:r>
            <a:endParaRPr lang="en-US" altLang="zh-CN" sz="5400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6515" y="864870"/>
            <a:ext cx="589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 b="1">
                <a:solidFill>
                  <a:schemeClr val="bg1"/>
                </a:solidFill>
                <a:latin typeface="隶变-简" panose="02010600040101010101" charset="-122"/>
                <a:ea typeface="隶变-简" panose="02010600040101010101" charset="-122"/>
              </a:rPr>
              <a:t>8</a:t>
            </a:r>
            <a:endParaRPr lang="en-US" altLang="zh-CN" sz="6600" b="1">
              <a:solidFill>
                <a:schemeClr val="bg1"/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28510" y="1960880"/>
            <a:ext cx="3502660" cy="3638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0631170" y="2143125"/>
            <a:ext cx="819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313795" y="1301750"/>
            <a:ext cx="0" cy="8413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836275" y="340360"/>
            <a:ext cx="955040" cy="955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摄图网_4014610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6855" y="-296545"/>
            <a:ext cx="2462530" cy="2462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93000" y="1971675"/>
            <a:ext cx="277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娃娃体-简" panose="040B0500000000000000" charset="-122"/>
                <a:ea typeface="娃娃体-简" panose="040B0500000000000000" charset="-122"/>
              </a:rPr>
              <a:t>享 受 生 活 ，热 爱 旅 行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娃娃体-简" panose="040B0500000000000000" charset="-122"/>
              <a:ea typeface="娃娃体-简" panose="040B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69955" y="404495"/>
            <a:ext cx="488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魏碑-简" panose="03000800000000000000" charset="-122"/>
                <a:ea typeface="魏碑-简" panose="03000800000000000000" charset="-122"/>
              </a:rPr>
              <a:t>出</a:t>
            </a:r>
            <a:endParaRPr lang="zh-CN" altLang="en-US" sz="2400" b="1">
              <a:solidFill>
                <a:schemeClr val="tx1">
                  <a:lumMod val="50000"/>
                  <a:lumOff val="50000"/>
                </a:schemeClr>
              </a:solidFill>
              <a:latin typeface="魏碑-简" panose="03000800000000000000" charset="-122"/>
              <a:ea typeface="魏碑-简" panose="030008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69955" y="793750"/>
            <a:ext cx="488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魏碑-简" panose="03000800000000000000" charset="-122"/>
                <a:ea typeface="魏碑-简" panose="03000800000000000000" charset="-122"/>
              </a:rPr>
              <a:t>发</a:t>
            </a:r>
            <a:endParaRPr lang="zh-CN" altLang="en-US" sz="2400" b="1">
              <a:solidFill>
                <a:schemeClr val="tx1">
                  <a:lumMod val="50000"/>
                  <a:lumOff val="50000"/>
                </a:schemeClr>
              </a:solidFill>
              <a:latin typeface="魏碑-简" panose="03000800000000000000" charset="-122"/>
              <a:ea typeface="魏碑-简" panose="03000800000000000000" charset="-122"/>
            </a:endParaRPr>
          </a:p>
        </p:txBody>
      </p:sp>
      <p:pic>
        <p:nvPicPr>
          <p:cNvPr id="25" name="图片 24" descr="吴维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15" y="479425"/>
            <a:ext cx="4424045" cy="58991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041640" y="2658745"/>
            <a:ext cx="167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吴维兴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6781800" y="3180715"/>
            <a:ext cx="40544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一名来自福建的</a:t>
            </a:r>
            <a:r>
              <a:rPr lang="en-US" altLang="zh-CN"/>
              <a:t>95</a:t>
            </a:r>
            <a:r>
              <a:rPr lang="zh-CN" altLang="en-US"/>
              <a:t>年的程序员，平时在写代码之余还喜欢旅游和美食，周末的时候会在家琢磨一些好吃的。比较宅也比较懒，是一个不爱打游戏的程序员。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9ab0424827bbcf12ea38d524316cdd80"/>
          <p:cNvPicPr>
            <a:picLocks noChangeAspect="1"/>
          </p:cNvPicPr>
          <p:nvPr/>
        </p:nvPicPr>
        <p:blipFill>
          <a:blip r:embed="rId1"/>
          <a:srcRect t="7856" b="11939"/>
          <a:stretch>
            <a:fillRect/>
          </a:stretch>
        </p:blipFill>
        <p:spPr>
          <a:xfrm>
            <a:off x="238760" y="257810"/>
            <a:ext cx="11711940" cy="63442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79370" y="2404745"/>
            <a:ext cx="7055485" cy="2138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02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5740" y="2828925"/>
            <a:ext cx="360426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景点</a:t>
            </a:r>
            <a:endParaRPr lang="zh-CN" altLang="en-US" sz="8800">
              <a:solidFill>
                <a:schemeClr val="bg1"/>
              </a:solidFill>
              <a:latin typeface="Hoefler Text" charset="0"/>
              <a:cs typeface="Hoefler Text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71780" y="5614670"/>
            <a:ext cx="2734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厦门鼓浪屿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pic>
        <p:nvPicPr>
          <p:cNvPr id="13" name="图片 12" descr="WechatIMG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1014730"/>
            <a:ext cx="2734310" cy="4829175"/>
          </a:xfrm>
          <a:prstGeom prst="rect">
            <a:avLst/>
          </a:prstGeom>
        </p:spPr>
      </p:pic>
      <p:pic>
        <p:nvPicPr>
          <p:cNvPr id="14" name="图片 13" descr="开元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1482725"/>
            <a:ext cx="2424430" cy="4538345"/>
          </a:xfrm>
          <a:prstGeom prst="rect">
            <a:avLst/>
          </a:prstGeom>
        </p:spPr>
      </p:pic>
      <p:pic>
        <p:nvPicPr>
          <p:cNvPr id="15" name="图片 14" descr="东山岛的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560705"/>
            <a:ext cx="2900680" cy="4131310"/>
          </a:xfrm>
          <a:prstGeom prst="rect">
            <a:avLst/>
          </a:prstGeom>
        </p:spPr>
      </p:pic>
      <p:pic>
        <p:nvPicPr>
          <p:cNvPr id="16" name="图片 15" descr="土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795" y="2645410"/>
            <a:ext cx="2459990" cy="31978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261360" y="560705"/>
            <a:ext cx="25495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泉州开元寺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32525" y="4692650"/>
            <a:ext cx="2734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漳州东山岛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63405" y="1602740"/>
            <a:ext cx="20967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>
                    <a:lumMod val="50000"/>
                  </a:schemeClr>
                </a:solidFill>
                <a:latin typeface="隶变-简" panose="02010600040101010101" charset="-122"/>
                <a:ea typeface="隶变-简" panose="02010600040101010101" charset="-122"/>
              </a:rPr>
              <a:t>永定土楼</a:t>
            </a:r>
            <a:endParaRPr lang="zh-CN" altLang="en-US" sz="3600">
              <a:solidFill>
                <a:schemeClr val="bg1">
                  <a:lumMod val="50000"/>
                </a:schemeClr>
              </a:solidFill>
              <a:latin typeface="隶变-简" panose="02010600040101010101" charset="-122"/>
              <a:ea typeface="隶变-简" panose="0201060004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1001682.jpegpexels-photo-100168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190" y="257810"/>
            <a:ext cx="11712575" cy="634428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00630" y="2416810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03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0055" y="2749550"/>
            <a:ext cx="242062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美食</a:t>
            </a:r>
            <a:endParaRPr lang="zh-CN" altLang="en-US" sz="88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沙茶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180975"/>
            <a:ext cx="2105025" cy="3162300"/>
          </a:xfrm>
          <a:prstGeom prst="rect">
            <a:avLst/>
          </a:prstGeom>
        </p:spPr>
      </p:pic>
      <p:pic>
        <p:nvPicPr>
          <p:cNvPr id="4" name="图片 3" descr="土笋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277495"/>
            <a:ext cx="3390900" cy="2312035"/>
          </a:xfrm>
          <a:prstGeom prst="rect">
            <a:avLst/>
          </a:prstGeom>
        </p:spPr>
      </p:pic>
      <p:pic>
        <p:nvPicPr>
          <p:cNvPr id="8" name="图片 7" descr="/Users/wuweixing/Desktop/福建分享资源/美食/碗糕.jpeg碗糕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3065" y="2835275"/>
            <a:ext cx="4770120" cy="3569970"/>
          </a:xfrm>
          <a:prstGeom prst="rect">
            <a:avLst/>
          </a:prstGeom>
        </p:spPr>
      </p:pic>
      <p:pic>
        <p:nvPicPr>
          <p:cNvPr id="9" name="图片 8" descr="/Users/wuweixing/Desktop/福建分享资源/美食/四果汤.jpeg四果汤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84340" y="3513455"/>
            <a:ext cx="4690745" cy="2891790"/>
          </a:xfrm>
          <a:prstGeom prst="rect">
            <a:avLst/>
          </a:prstGeom>
        </p:spPr>
      </p:pic>
      <p:pic>
        <p:nvPicPr>
          <p:cNvPr id="10" name="图片 9" descr="/Users/wuweixing/Desktop/福建分享资源/美食/面线糊.jpeg面线糊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99885" y="277495"/>
            <a:ext cx="4775200" cy="31623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495925" y="2195830"/>
            <a:ext cx="2466000" cy="24663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58790" y="2259330"/>
            <a:ext cx="2340000" cy="23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01080" y="2759710"/>
            <a:ext cx="1255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美 </a:t>
            </a: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· </a:t>
            </a:r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食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43905" y="3513455"/>
            <a:ext cx="1769110" cy="381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403975" y="3740150"/>
            <a:ext cx="648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片 27" descr="/Users/tinglaoban/Desktop/模板/旅行ppt/pexels-photo-462162.jpegpexels-photo-462162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825" y="263525"/>
            <a:ext cx="11711940" cy="6332855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</p:pic>
      <p:grpSp>
        <p:nvGrpSpPr>
          <p:cNvPr id="24" name="组合 23"/>
          <p:cNvGrpSpPr/>
          <p:nvPr/>
        </p:nvGrpSpPr>
        <p:grpSpPr>
          <a:xfrm>
            <a:off x="227330" y="255270"/>
            <a:ext cx="11758295" cy="6350000"/>
            <a:chOff x="358" y="402"/>
            <a:chExt cx="18517" cy="10000"/>
          </a:xfrm>
        </p:grpSpPr>
        <p:sp>
          <p:nvSpPr>
            <p:cNvPr id="27" name="矩形 26"/>
            <p:cNvSpPr/>
            <p:nvPr/>
          </p:nvSpPr>
          <p:spPr>
            <a:xfrm>
              <a:off x="395" y="402"/>
              <a:ext cx="18444" cy="10000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" name="直接连接符 1"/>
            <p:cNvCxnSpPr/>
            <p:nvPr/>
          </p:nvCxnSpPr>
          <p:spPr>
            <a:xfrm flipH="1">
              <a:off x="3938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7680" y="402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1422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15123" y="407"/>
              <a:ext cx="35" cy="9995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358" y="372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395" y="7185"/>
              <a:ext cx="18481" cy="27"/>
            </a:xfrm>
            <a:prstGeom prst="line">
              <a:avLst/>
            </a:prstGeom>
            <a:ln w="34925" cap="flat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46985" y="2404745"/>
            <a:ext cx="7055485" cy="2138045"/>
          </a:xfrm>
          <a:prstGeom prst="rect">
            <a:avLst/>
          </a:prstGeom>
          <a:solidFill>
            <a:srgbClr val="9AB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53410" y="2404745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3800" b="1">
                <a:solidFill>
                  <a:schemeClr val="bg1"/>
                </a:solidFill>
                <a:latin typeface="Al Bayan" charset="0"/>
                <a:ea typeface="思源黑体 CN" panose="020B0500000000000000" charset="-122"/>
                <a:cs typeface="Al Bayan" charset="0"/>
              </a:rPr>
              <a:t>03</a:t>
            </a:r>
            <a:endParaRPr lang="en-US" altLang="zh-CN" sz="13800" b="1">
              <a:solidFill>
                <a:schemeClr val="bg1"/>
              </a:solidFill>
              <a:latin typeface="Al Bayan" charset="0"/>
              <a:ea typeface="思源黑体 CN" panose="020B0500000000000000" charset="-122"/>
              <a:cs typeface="Al Bay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6295" y="2872740"/>
            <a:ext cx="20142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8800">
                <a:solidFill>
                  <a:schemeClr val="bg1"/>
                </a:solidFill>
                <a:latin typeface="Hoefler Text" charset="0"/>
                <a:cs typeface="Hoefler Text" charset="0"/>
              </a:rPr>
              <a:t>水果</a:t>
            </a:r>
            <a:endParaRPr lang="zh-CN" altLang="en-US" sz="8800">
              <a:solidFill>
                <a:schemeClr val="bg1"/>
              </a:solidFill>
              <a:latin typeface="Hoefler Text" charset="0"/>
              <a:cs typeface="Hoefler Tex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93065" y="307340"/>
            <a:ext cx="621665" cy="612775"/>
            <a:chOff x="8024" y="1918"/>
            <a:chExt cx="1722" cy="159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024" y="1918"/>
              <a:ext cx="1722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040" y="1918"/>
              <a:ext cx="20" cy="159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35025" y="514985"/>
            <a:ext cx="2555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水</a:t>
            </a:r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  <a:sym typeface="+mn-ea"/>
              </a:rPr>
              <a:t> </a:t>
            </a:r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  <a:sym typeface="+mn-ea"/>
              </a:rPr>
              <a:t>· </a:t>
            </a:r>
            <a:r>
              <a: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果</a:t>
            </a:r>
            <a:endParaRPr lang="zh-CN" altLang="en-US" sz="3600">
              <a:solidFill>
                <a:schemeClr val="accent1">
                  <a:lumMod val="60000"/>
                  <a:lumOff val="40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10800000">
            <a:off x="2366645" y="530860"/>
            <a:ext cx="621665" cy="612775"/>
            <a:chOff x="8024" y="1918"/>
            <a:chExt cx="1722" cy="159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024" y="1918"/>
              <a:ext cx="1722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040" y="1918"/>
              <a:ext cx="20" cy="159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269095" y="6398895"/>
            <a:ext cx="32842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隶变-简" panose="02010600040101010101" charset="-122"/>
                <a:ea typeface="隶变-简" panose="02010600040101010101" charset="-122"/>
                <a:cs typeface="隶变-简" panose="02010600040101010101" charset="-122"/>
              </a:rPr>
              <a:t>读  万  卷  书  ，行  万  里  路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隶变-简" panose="02010600040101010101" charset="-122"/>
              <a:ea typeface="隶变-简" panose="02010600040101010101" charset="-122"/>
              <a:cs typeface="隶变-简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00215" y="6566535"/>
            <a:ext cx="2378710" cy="2540"/>
          </a:xfrm>
          <a:prstGeom prst="line">
            <a:avLst/>
          </a:prstGeom>
          <a:ln w="1270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/Users/wuweixing/Desktop/福建分享资源/水果/芭乐.jpeg芭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4730" y="1452245"/>
            <a:ext cx="2471420" cy="4401820"/>
          </a:xfrm>
          <a:prstGeom prst="rect">
            <a:avLst/>
          </a:prstGeom>
        </p:spPr>
      </p:pic>
      <p:pic>
        <p:nvPicPr>
          <p:cNvPr id="19" name="图片 18" descr="/Users/wuweixing/Desktop/福建分享资源/水果/杨桃.jpeg杨桃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39025" y="1525905"/>
            <a:ext cx="4293870" cy="4258310"/>
          </a:xfrm>
          <a:prstGeom prst="rect">
            <a:avLst/>
          </a:prstGeom>
        </p:spPr>
      </p:pic>
      <p:pic>
        <p:nvPicPr>
          <p:cNvPr id="20" name="图片 19" descr="/Users/wuweixing/Desktop/福建分享资源/水果/莲雾.jpeg莲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36365" y="3818255"/>
            <a:ext cx="3141980" cy="2225040"/>
          </a:xfrm>
          <a:prstGeom prst="rect">
            <a:avLst/>
          </a:prstGeom>
        </p:spPr>
      </p:pic>
      <p:pic>
        <p:nvPicPr>
          <p:cNvPr id="23" name="图片 22" descr="/Users/wuweixing/Desktop/福建分享资源/水果/柚子.jpeg柚子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36365" y="1306195"/>
            <a:ext cx="313245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WPS 演示</Application>
  <PresentationFormat>宽屏</PresentationFormat>
  <Paragraphs>61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4" baseType="lpstr">
      <vt:lpstr>Arial</vt:lpstr>
      <vt:lpstr>方正书宋_GBK</vt:lpstr>
      <vt:lpstr>Wingdings</vt:lpstr>
      <vt:lpstr>华康搞怪水瓶体 W7</vt:lpstr>
      <vt:lpstr>Al Bayan</vt:lpstr>
      <vt:lpstr>思源黑体 CN</vt:lpstr>
      <vt:lpstr>苹方-简</vt:lpstr>
      <vt:lpstr>Hoefler Text</vt:lpstr>
      <vt:lpstr>隶变-简</vt:lpstr>
      <vt:lpstr>娃娃体-简</vt:lpstr>
      <vt:lpstr>魏碑-简</vt:lpstr>
      <vt:lpstr>Nanum Brush Script</vt:lpstr>
      <vt:lpstr>Chalkboard SE</vt:lpstr>
      <vt:lpstr>Bradley Hand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tinglaoban</dc:creator>
  <cp:lastModifiedBy>wuweixing</cp:lastModifiedBy>
  <cp:revision>11</cp:revision>
  <dcterms:created xsi:type="dcterms:W3CDTF">2021-08-31T13:34:36Z</dcterms:created>
  <dcterms:modified xsi:type="dcterms:W3CDTF">2021-08-31T13:34:36Z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KSOTemplateUUID">
    <vt:lpwstr>v1.0_mb_AG8SM4LIr2czifV1OQef4g==</vt:lpwstr>
  </property>
</Properties>
</file>